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harts/colors2.xml" ContentType="application/vnd.ms-office.chartcolorstyle+xml"/>
  <Override PartName="/ppt/handoutMasters/handoutMaster1.xml" ContentType="application/vnd.openxmlformats-officedocument.presentationml.handoutMaster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260" r:id="rId2"/>
  </p:sldIdLst>
  <p:sldSz cx="30275213" cy="213836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9E"/>
    <a:srgbClr val="6E5B98"/>
    <a:srgbClr val="03C2A0"/>
    <a:srgbClr val="88BF40"/>
    <a:srgbClr val="0099CE"/>
    <a:srgbClr val="E05542"/>
    <a:srgbClr val="695399"/>
    <a:srgbClr val="286A6A"/>
    <a:srgbClr val="242444"/>
    <a:srgbClr val="12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00586-6E73-1247-863F-FBC41DB36665}" v="1" dt="2025-06-24T04:27:44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54" autoAdjust="0"/>
    <p:restoredTop sz="96327" autoAdjust="0"/>
  </p:normalViewPr>
  <p:slideViewPr>
    <p:cSldViewPr snapToGrid="0" snapToObjects="1">
      <p:cViewPr varScale="1">
        <p:scale>
          <a:sx n="51" d="100"/>
          <a:sy n="51" d="100"/>
        </p:scale>
        <p:origin x="872" y="240"/>
      </p:cViewPr>
      <p:guideLst>
        <p:guide orient="horz" pos="6735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ilec" pitchFamily="2" charset="77"/>
                <a:ea typeface="+mn-ea"/>
                <a:cs typeface="+mn-cs"/>
              </a:defRPr>
            </a:pPr>
            <a:r>
              <a:rPr lang="en-US" sz="1800" b="1" dirty="0">
                <a:solidFill>
                  <a:srgbClr val="242444"/>
                </a:solidFill>
                <a:latin typeface="Sailec" pitchFamily="2" charset="77"/>
              </a:rPr>
              <a:t>Full </a:t>
            </a:r>
            <a:r>
              <a:rPr lang="en-US" sz="1800" b="1" dirty="0" err="1">
                <a:solidFill>
                  <a:srgbClr val="242444"/>
                </a:solidFill>
                <a:latin typeface="Sailec" pitchFamily="2" charset="77"/>
              </a:rPr>
              <a:t>colour</a:t>
            </a:r>
            <a:endParaRPr lang="en-US" sz="1800" b="1" dirty="0">
              <a:solidFill>
                <a:srgbClr val="242444"/>
              </a:solidFill>
              <a:latin typeface="Sailec" pitchFamily="2" charset="77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242444"/>
            </a:solidFill>
          </c:spPr>
          <c:dPt>
            <c:idx val="0"/>
            <c:bubble3D val="0"/>
            <c:spPr>
              <a:solidFill>
                <a:srgbClr val="6E5B9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BD-D447-AF44-C8996994388F}"/>
              </c:ext>
            </c:extLst>
          </c:dPt>
          <c:dPt>
            <c:idx val="1"/>
            <c:bubble3D val="0"/>
            <c:spPr>
              <a:solidFill>
                <a:srgbClr val="0097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BD-D447-AF44-C8996994388F}"/>
              </c:ext>
            </c:extLst>
          </c:dPt>
          <c:dPt>
            <c:idx val="2"/>
            <c:bubble3D val="0"/>
            <c:spPr>
              <a:solidFill>
                <a:srgbClr val="0099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BD-D447-AF44-C8996994388F}"/>
              </c:ext>
            </c:extLst>
          </c:dPt>
          <c:dPt>
            <c:idx val="3"/>
            <c:bubble3D val="0"/>
            <c:spPr>
              <a:solidFill>
                <a:srgbClr val="88BF4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BD-D447-AF44-C8996994388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BD-D447-AF44-C89969943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rgbClr val="242444"/>
                </a:solidFill>
              </a:rPr>
              <a:t>Monochromatic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00979E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56</c:v>
                </c:pt>
                <c:pt idx="1">
                  <c:v>23</c:v>
                </c:pt>
                <c:pt idx="2">
                  <c:v>69</c:v>
                </c:pt>
                <c:pt idx="3">
                  <c:v>28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F-8A43-83F1-190569BBE3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2100</c:v>
                </c:pt>
              </c:strCache>
            </c:strRef>
          </c:tx>
          <c:spPr>
            <a:solidFill>
              <a:srgbClr val="0099CE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45</c:v>
                </c:pt>
                <c:pt idx="1">
                  <c:v>36</c:v>
                </c:pt>
                <c:pt idx="2">
                  <c:v>65</c:v>
                </c:pt>
                <c:pt idx="3">
                  <c:v>85</c:v>
                </c:pt>
                <c:pt idx="4">
                  <c:v>12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F-8A43-83F1-190569BBE3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2150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44</c:v>
                </c:pt>
                <c:pt idx="1">
                  <c:v>35</c:v>
                </c:pt>
                <c:pt idx="2">
                  <c:v>26</c:v>
                </c:pt>
                <c:pt idx="3">
                  <c:v>96</c:v>
                </c:pt>
                <c:pt idx="4">
                  <c:v>24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F-8A43-83F1-190569BBE3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2200</c:v>
                </c:pt>
              </c:strCache>
            </c:strRef>
          </c:tx>
          <c:spPr>
            <a:solidFill>
              <a:srgbClr val="88BF40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0F-8A43-83F1-190569BBE3E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2250</c:v>
                </c:pt>
              </c:strCache>
            </c:strRef>
          </c:tx>
          <c:spPr>
            <a:solidFill>
              <a:srgbClr val="6E5B98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56</c:v>
                </c:pt>
                <c:pt idx="1">
                  <c:v>52</c:v>
                </c:pt>
                <c:pt idx="2">
                  <c:v>56</c:v>
                </c:pt>
                <c:pt idx="3">
                  <c:v>52</c:v>
                </c:pt>
                <c:pt idx="4">
                  <c:v>56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0F-8A43-83F1-190569BBE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7705903"/>
        <c:axId val="597693423"/>
      </c:barChart>
      <c:catAx>
        <c:axId val="5977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Sailec" pitchFamily="2" charset="77"/>
                <a:ea typeface="+mn-ea"/>
                <a:cs typeface="+mn-cs"/>
              </a:defRPr>
            </a:pPr>
            <a:endParaRPr lang="en-US"/>
          </a:p>
        </c:txPr>
        <c:crossAx val="597693423"/>
        <c:crosses val="autoZero"/>
        <c:auto val="1"/>
        <c:lblAlgn val="ctr"/>
        <c:lblOffset val="100"/>
        <c:noMultiLvlLbl val="0"/>
      </c:catAx>
      <c:valAx>
        <c:axId val="597693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Sailec" pitchFamily="2" charset="77"/>
                <a:ea typeface="+mn-ea"/>
                <a:cs typeface="+mn-cs"/>
              </a:defRPr>
            </a:pPr>
            <a:endParaRPr lang="en-US"/>
          </a:p>
        </c:txPr>
        <c:crossAx val="59770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0F93BE-767E-7A4A-8789-F543653EEC61}" type="datetimeFigureOut">
              <a:rPr lang="en-US"/>
              <a:pPr/>
              <a:t>6/24/25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1A96051-BD5D-F648-BF5E-9036DC723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BD42-25E6-A20A-D04A-84A64D696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402" y="3499590"/>
            <a:ext cx="22706410" cy="7444669"/>
          </a:xfrm>
        </p:spPr>
        <p:txBody>
          <a:bodyPr anchor="b"/>
          <a:lstStyle>
            <a:lvl1pPr algn="ctr">
              <a:defRPr sz="14899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CE787-FE8B-00F2-9DBE-F6D9DDC86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19" indent="0" algn="ctr">
              <a:buNone/>
              <a:defRPr sz="4966"/>
            </a:lvl2pPr>
            <a:lvl3pPr marL="2270638" indent="0" algn="ctr">
              <a:buNone/>
              <a:defRPr sz="4470"/>
            </a:lvl3pPr>
            <a:lvl4pPr marL="3405957" indent="0" algn="ctr">
              <a:buNone/>
              <a:defRPr sz="3973"/>
            </a:lvl4pPr>
            <a:lvl5pPr marL="4541276" indent="0" algn="ctr">
              <a:buNone/>
              <a:defRPr sz="3973"/>
            </a:lvl5pPr>
            <a:lvl6pPr marL="5676595" indent="0" algn="ctr">
              <a:buNone/>
              <a:defRPr sz="3973"/>
            </a:lvl6pPr>
            <a:lvl7pPr marL="6811914" indent="0" algn="ctr">
              <a:buNone/>
              <a:defRPr sz="3973"/>
            </a:lvl7pPr>
            <a:lvl8pPr marL="7947233" indent="0" algn="ctr">
              <a:buNone/>
              <a:defRPr sz="3973"/>
            </a:lvl8pPr>
            <a:lvl9pPr marL="9082552" indent="0" algn="ctr">
              <a:buNone/>
              <a:defRPr sz="397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73829-8D55-17D8-800C-503D5735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802C-C97D-384A-98C4-886D0B6A6F0B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B8CF5-053B-34B8-19BF-6E0B68CB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A9CAD-16B0-E186-FB8A-927F57854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C4F6-BE19-6B42-9B75-9D41D8A8B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106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6ECDB-E281-ACCF-B9C5-E625687F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01ACE-DA25-AAE0-C456-41B97F05C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20D93-BFD9-5FDD-6A58-959FDCFDB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A2D9-906F-3D46-B153-4839EAAAD95C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6B16B-A595-2CCA-6979-64F6E4CA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A3A3E-260F-D5F7-9E29-AC6E9890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083BC-FC56-7148-86ED-BA9F6B99BD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2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4EDA7-44A3-8E79-4126-89B8D6B0E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699" y="1138480"/>
            <a:ext cx="6528093" cy="1812163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860FF-799F-F04F-9F52-FACACFF51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1138480"/>
            <a:ext cx="19205838" cy="181216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FABAC-141D-8A72-86B7-8B8F505C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77C3-C0EE-AA48-A44C-1C0F9956B307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48E21-A0BF-23C9-94EC-E53027BA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6A46A-DAD8-EC0F-F4FC-C93BE7B2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9FB6-DE1D-FE48-B161-6C913001F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1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E72D8-3C58-85B3-0870-618B6F10E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C38CD-CEDE-D209-781B-F7A8C3A28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B8A32-F4E0-88DF-DDC2-0571724FD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4DD2-0F61-FA4A-A9D4-0B6BFB346448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07539-A4D3-9BE4-CB45-667DE141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C3AA6-038F-DB10-76FF-37B21FD9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CCE52-1A62-8D4E-B729-996AEF369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D7B5-2A4E-148E-DC9D-A075E83E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653" y="5331060"/>
            <a:ext cx="26112371" cy="8894992"/>
          </a:xfrm>
        </p:spPr>
        <p:txBody>
          <a:bodyPr anchor="b"/>
          <a:lstStyle>
            <a:lvl1pPr>
              <a:defRPr sz="14899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F63D3-997E-6ADA-FF29-F54EE2780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653" y="14310202"/>
            <a:ext cx="26112371" cy="4677666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82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82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11BB5-3BA4-3596-8FDE-A5256337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01A2-548F-F044-A659-9D8A3641DBE0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FD3CD-920B-2F92-201B-BA593211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405A7-5A51-39B0-AA7A-207D8817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23D-CE5C-844D-A88C-4EE398C8A6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6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EDEB6-A375-E8A1-DF65-A4F5CD39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F05D1-5424-1C6E-34A5-70232D141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4680C-4A80-2C38-1B1D-C13FC1F65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A6E0B-68AB-5D03-6B0A-7F27CDDF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C844-86B6-5C49-928A-486E2019E086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954FE-A301-9169-CF30-799E92C5C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60BEF-52E3-8B32-3E61-AA5DF24C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45E2-C6D7-8F48-BA9E-A56D52DA1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1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19E5-7A59-A905-EC42-044D4D36D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4" y="1138482"/>
            <a:ext cx="26112371" cy="413317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E5EEF-EC6E-1C1A-B1A5-BF3DD452E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365" y="5241960"/>
            <a:ext cx="12807833" cy="256900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760B4-8BA1-D933-E52C-046ADDFC2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365" y="7810963"/>
            <a:ext cx="12807833" cy="114887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DE749-BBA0-DBA2-C319-7520D5624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6827" y="5241960"/>
            <a:ext cx="12870909" cy="256900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233EA-D253-949F-B0AC-966D07938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6827" y="7810963"/>
            <a:ext cx="12870909" cy="114887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B37EFB-5377-34D2-C657-1270E81E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0CCE-2A0E-0646-8180-EDB8F0558976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9D17D-4334-0D40-ECE2-E87518EE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F0A5F-3CD0-2AE5-D796-8B8C975F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13E-0B6B-274C-BDEE-D3CFF67500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8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C2B3C-BFAE-3830-FDB8-A8AA4826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2B176D-BE1B-E8C9-D402-F73361EE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CDC8-92A3-7D4C-9CB4-8C16FD22AA7E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07CE0-25BF-606F-6F4B-67B4AFA2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3A1A8-B4D9-4D25-16AE-9BDE9943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8F8A-0ED1-6849-9BE4-97CE0DC20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9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D02005-5808-72AC-A144-724CE13A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85D7-AC00-A543-901C-0DD4460FC900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FE696C-8179-E7BB-1FF4-B5503951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DE86C-79E4-E873-23F8-4DE483F1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9BD8-56E2-5C41-B990-E5665E24C6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3FF59-1185-C280-0F3C-FB1A4939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1425575"/>
            <a:ext cx="9764543" cy="4989513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00D7-16A9-FD9E-03DD-B38402F9E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909" y="3078847"/>
            <a:ext cx="15326827" cy="15196234"/>
          </a:xfr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B08EF-EF8F-4F1D-B96F-368A3D521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6415088"/>
            <a:ext cx="9764543" cy="11884743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F543B-F853-CD12-30D1-777EEBD3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0036-719F-B240-A648-D650FC616985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E2ABA-6B97-7629-B7AF-F6F67221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A584E-13DD-93B9-4E6E-6B63437C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3B28-F20D-5B48-B2EE-94C73E7D94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4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33B17-2159-5C4F-FCAA-CAABCF6FA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1425575"/>
            <a:ext cx="9764543" cy="4989513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B8F82-22A0-DE00-B0F8-513CB3D42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909" y="3078847"/>
            <a:ext cx="15326827" cy="15196234"/>
          </a:xfrm>
        </p:spPr>
        <p:txBody>
          <a:bodyPr/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7A793-2A47-9DD5-A4C3-AEA68B1BE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6415088"/>
            <a:ext cx="9764543" cy="11884743"/>
          </a:xfr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95D43-A97B-39CB-24DB-3C4F5770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6665-1DE4-7841-89F5-2517F764961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24CAA-4F11-D684-3251-698B1868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11B96-571D-444D-CCF5-17526AC47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C27-CF01-8541-979C-469321BFC4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4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D4936-E05C-A761-7467-B4D16A5D9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138482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6D667-3895-6324-27EB-7DF6F641A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80D5E-8871-D5B0-18DD-80B4768E3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421" y="19819454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D5F2E-641E-C043-A362-3BD177E06605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15204-D49F-1D89-DB9D-57A2B0863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665" y="19819454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9182C-5793-02AD-3F06-A33D85B1C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1869" y="19819454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3839B3-8845-3D4E-95EA-6029336C4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3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911877" y="338821"/>
            <a:ext cx="19709787" cy="3102916"/>
          </a:xfrm>
          <a:prstGeom prst="rect">
            <a:avLst/>
          </a:prstGeom>
        </p:spPr>
        <p:txBody>
          <a:bodyPr lIns="687360" tIns="151033" rIns="302066" bIns="151033" anchor="ctr">
            <a:prstTxWarp prst="textNoShape">
              <a:avLst/>
            </a:prstTxWarp>
            <a:normAutofit/>
          </a:bodyPr>
          <a:lstStyle/>
          <a:p>
            <a:pPr defTabSz="1475137" fontAlgn="auto">
              <a:spcAft>
                <a:spcPts val="0"/>
              </a:spcAft>
              <a:defRPr/>
            </a:pPr>
            <a:r>
              <a:rPr lang="en-US" sz="6600" b="1" dirty="0">
                <a:solidFill>
                  <a:srgbClr val="6E5B98"/>
                </a:solidFill>
                <a:latin typeface="Sailec" pitchFamily="2" charset="77"/>
                <a:cs typeface="Arial"/>
              </a:rPr>
              <a:t>Poster title</a:t>
            </a:r>
          </a:p>
          <a:p>
            <a:r>
              <a:rPr lang="en-US" sz="4000" dirty="0">
                <a:latin typeface="Sailec" pitchFamily="2" charset="77"/>
                <a:cs typeface="Arial"/>
              </a:rPr>
              <a:t>Full name, department</a:t>
            </a:r>
            <a:endParaRPr lang="en-AU" sz="4000" dirty="0">
              <a:latin typeface="Sailec" pitchFamily="2" charset="77"/>
              <a:cs typeface="Arial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05FDDA6B-F6FF-CF81-472B-FB548266D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4" y="3781914"/>
            <a:ext cx="5296062" cy="620459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INTRODUCTION</a:t>
            </a:r>
            <a:endParaRPr lang="en-US" altLang="ja-JP" sz="2800" dirty="0">
              <a:solidFill>
                <a:srgbClr val="6E5B98"/>
              </a:solidFill>
              <a:latin typeface="Sailec" pitchFamily="2" charset="77"/>
              <a:ea typeface="Verdana" panose="020B0604030504040204" pitchFamily="34" charset="0"/>
              <a:cs typeface="Vani" panose="020B0502040204020203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b="1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Project at a glance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Add introduction text. 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Try to keep some white space.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Where possible, keep font sizes and style consistent. </a:t>
            </a:r>
          </a:p>
        </p:txBody>
      </p:sp>
      <p:sp>
        <p:nvSpPr>
          <p:cNvPr id="39" name="Text Box 11">
            <a:extLst>
              <a:ext uri="{FF2B5EF4-FFF2-40B4-BE49-F238E27FC236}">
                <a16:creationId xmlns:a16="http://schemas.microsoft.com/office/drawing/2014/main" id="{1F45E186-982E-4A72-624C-F3FA0417D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4" y="10413548"/>
            <a:ext cx="5296062" cy="6633481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OUR APPROACH</a:t>
            </a:r>
          </a:p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ja-JP" sz="2800" b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Materials and methods</a:t>
            </a:r>
          </a:p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text. Keep in short at a few sentences only.</a:t>
            </a:r>
          </a:p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Try to keep some white space.</a:t>
            </a: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B2CC223-B3DD-5585-FDC8-2F08BEF64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9095" y="3781914"/>
            <a:ext cx="17017999" cy="1326511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ts val="500"/>
              </a:spcBef>
              <a:spcAft>
                <a:spcPts val="1000"/>
              </a:spcAft>
            </a:pPr>
            <a:r>
              <a:rPr lang="en-US" altLang="ja-JP" sz="2800" b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Progress, outputs and roadblocks</a:t>
            </a:r>
          </a:p>
          <a:p>
            <a:pPr eaLnBrk="1" hangingPunct="1">
              <a:spcBef>
                <a:spcPts val="5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images, charts or maps. Keep it very simple with lots of white space surrounding your graphics. </a:t>
            </a:r>
            <a:r>
              <a:rPr lang="en-US" altLang="en-US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User note: When adding in a chart, use the default chart style ‘Style 1’ using the colours in this PPT, in either full </a:t>
            </a:r>
            <a:r>
              <a:rPr lang="en-US" altLang="en-US" sz="2800" dirty="0" err="1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colour</a:t>
            </a:r>
            <a:r>
              <a:rPr lang="en-US" altLang="en-US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, or go to ‘Change colours’ (to the left of the graph styles) and choose Monochromatic.</a:t>
            </a: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1400" i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5">
            <a:extLst>
              <a:ext uri="{FF2B5EF4-FFF2-40B4-BE49-F238E27FC236}">
                <a16:creationId xmlns:a16="http://schemas.microsoft.com/office/drawing/2014/main" id="{C9B84641-52E5-AB0E-A27A-EA0F7F04A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4" y="17470480"/>
            <a:ext cx="9156861" cy="305716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LITERATURE CITED</a:t>
            </a:r>
          </a:p>
          <a:p>
            <a:pPr marL="0" indent="0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author, date. Article title. </a:t>
            </a:r>
            <a:r>
              <a:rPr lang="en-US" altLang="en-US" sz="2800" i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Publication</a:t>
            </a:r>
            <a:r>
              <a:rPr lang="en-US" altLang="en-US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709E1E63-42DA-9581-8097-4EA19721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2463" y="3781913"/>
            <a:ext cx="5296062" cy="1326511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introduction text. 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Try to keep some white space.</a:t>
            </a:r>
          </a:p>
        </p:txBody>
      </p:sp>
      <p:sp>
        <p:nvSpPr>
          <p:cNvPr id="49" name="Text Box 15">
            <a:extLst>
              <a:ext uri="{FF2B5EF4-FFF2-40B4-BE49-F238E27FC236}">
                <a16:creationId xmlns:a16="http://schemas.microsoft.com/office/drawing/2014/main" id="{4FF1321B-B6DB-98D1-A5A9-7642FA34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9664" y="17470480"/>
            <a:ext cx="9156861" cy="305716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ACKNOWLEDGMENTS</a:t>
            </a:r>
          </a:p>
          <a:p>
            <a:pPr marL="0" indent="0" eaLnBrk="1" hangingPunct="1">
              <a:spcBef>
                <a:spcPts val="0"/>
              </a:spcBef>
              <a:spcAft>
                <a:spcPts val="1000"/>
              </a:spcAft>
            </a:pPr>
            <a:r>
              <a:rPr lang="en-US" altLang="ja-JP" sz="28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short acknowledgment text. </a:t>
            </a:r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98C58CDC-92B3-AD8E-6DD4-4D5FFA9F2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64" y="17470480"/>
            <a:ext cx="9156861" cy="305716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spcAft>
                <a:spcPts val="1000"/>
              </a:spcAft>
            </a:pPr>
            <a:r>
              <a:rPr lang="en-US" altLang="en-US" sz="28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FURTHER INFORMATION</a:t>
            </a:r>
          </a:p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contact details.</a:t>
            </a:r>
            <a:endParaRPr lang="en-US" altLang="en-US" sz="28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endParaRPr lang="en-US" altLang="en-US" sz="28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2" name="Content Placeholder 4">
            <a:extLst>
              <a:ext uri="{FF2B5EF4-FFF2-40B4-BE49-F238E27FC236}">
                <a16:creationId xmlns:a16="http://schemas.microsoft.com/office/drawing/2014/main" id="{4873DEEE-C8DB-6CFE-CD49-8007ABD8D9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699532"/>
              </p:ext>
            </p:extLst>
          </p:nvPr>
        </p:nvGraphicFramePr>
        <p:xfrm>
          <a:off x="7486024" y="7922231"/>
          <a:ext cx="4929378" cy="429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5" name="Content Placeholder 5">
            <a:extLst>
              <a:ext uri="{FF2B5EF4-FFF2-40B4-BE49-F238E27FC236}">
                <a16:creationId xmlns:a16="http://schemas.microsoft.com/office/drawing/2014/main" id="{6ADDA82A-71B2-97B6-57D9-B543893662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296685"/>
              </p:ext>
            </p:extLst>
          </p:nvPr>
        </p:nvGraphicFramePr>
        <p:xfrm>
          <a:off x="13225306" y="8001908"/>
          <a:ext cx="10467809" cy="429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object 7">
            <a:extLst>
              <a:ext uri="{FF2B5EF4-FFF2-40B4-BE49-F238E27FC236}">
                <a16:creationId xmlns:a16="http://schemas.microsoft.com/office/drawing/2014/main" id="{AC40C973-41B8-A23B-D99D-E68A7E65861F}"/>
              </a:ext>
            </a:extLst>
          </p:cNvPr>
          <p:cNvSpPr txBox="1"/>
          <p:nvPr/>
        </p:nvSpPr>
        <p:spPr>
          <a:xfrm>
            <a:off x="19894051" y="13480391"/>
            <a:ext cx="3211259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731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Large</a:t>
            </a:r>
            <a:r>
              <a:rPr sz="3600" spc="-2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quote</a:t>
            </a:r>
            <a:r>
              <a:rPr sz="36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or</a:t>
            </a:r>
            <a:r>
              <a:rPr sz="36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key</a:t>
            </a:r>
            <a:r>
              <a:rPr sz="36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spc="-1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finding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could</a:t>
            </a:r>
            <a:r>
              <a:rPr sz="36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go</a:t>
            </a:r>
            <a:r>
              <a:rPr sz="3600" spc="-1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36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here.</a:t>
            </a:r>
            <a:r>
              <a:rPr sz="36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endParaRPr sz="3600" dirty="0">
              <a:solidFill>
                <a:srgbClr val="00979E"/>
              </a:solidFill>
              <a:latin typeface="Sailec" pitchFamily="2" charset="77"/>
              <a:ea typeface="Verdana" panose="020B0604030504040204" pitchFamily="34" charset="0"/>
              <a:cs typeface="Times New Roman"/>
            </a:endParaRPr>
          </a:p>
        </p:txBody>
      </p:sp>
      <p:graphicFrame>
        <p:nvGraphicFramePr>
          <p:cNvPr id="58" name="Table 28">
            <a:extLst>
              <a:ext uri="{FF2B5EF4-FFF2-40B4-BE49-F238E27FC236}">
                <a16:creationId xmlns:a16="http://schemas.microsoft.com/office/drawing/2014/main" id="{3D4068AB-07AC-BD3F-2347-361359508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058170"/>
              </p:ext>
            </p:extLst>
          </p:nvPr>
        </p:nvGraphicFramePr>
        <p:xfrm>
          <a:off x="8183591" y="13550729"/>
          <a:ext cx="10758677" cy="2277328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558207">
                  <a:extLst>
                    <a:ext uri="{9D8B030D-6E8A-4147-A177-3AD203B41FA5}">
                      <a16:colId xmlns:a16="http://schemas.microsoft.com/office/drawing/2014/main" val="1430716098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val="2331035316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val="2764566513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val="1702692450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val="3812466277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val="4021908731"/>
                    </a:ext>
                  </a:extLst>
                </a:gridCol>
              </a:tblGrid>
              <a:tr h="461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Facebook</a:t>
                      </a:r>
                    </a:p>
                  </a:txBody>
                  <a:tcPr marL="188331" marR="188331" marT="94166" marB="94166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Twitter</a:t>
                      </a:r>
                    </a:p>
                  </a:txBody>
                  <a:tcPr marL="188331" marR="188331" marT="94166" marB="941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Pinterest</a:t>
                      </a:r>
                    </a:p>
                  </a:txBody>
                  <a:tcPr marL="188331" marR="188331" marT="94166" marB="941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YouTube</a:t>
                      </a:r>
                    </a:p>
                  </a:txBody>
                  <a:tcPr marL="188331" marR="188331" marT="94166" marB="941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LinkedIn</a:t>
                      </a:r>
                    </a:p>
                  </a:txBody>
                  <a:tcPr marL="188331" marR="188331" marT="94166" marB="941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Outcome</a:t>
                      </a:r>
                    </a:p>
                  </a:txBody>
                  <a:tcPr marL="188331" marR="188331" marT="94166" marB="94166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B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45146"/>
                  </a:ext>
                </a:extLst>
              </a:tr>
              <a:tr h="461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2739702"/>
                  </a:ext>
                </a:extLst>
              </a:tr>
              <a:tr h="46151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Number views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Number views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761132"/>
                  </a:ext>
                </a:extLst>
              </a:tr>
              <a:tr h="46151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88331" marR="188331" marT="94166" marB="941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2576090"/>
                  </a:ext>
                </a:extLst>
              </a:tr>
            </a:tbl>
          </a:graphicData>
        </a:graphic>
      </p:graphicFrame>
      <p:pic>
        <p:nvPicPr>
          <p:cNvPr id="8" name="Picture 7" descr="A black text on a white background&#10;&#10;AI-generated content may be incorrect.">
            <a:extLst>
              <a:ext uri="{FF2B5EF4-FFF2-40B4-BE49-F238E27FC236}">
                <a16:creationId xmlns:a16="http://schemas.microsoft.com/office/drawing/2014/main" id="{CD2D5BD0-D05E-D0A9-6299-67B43BDC2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0412" y="338821"/>
            <a:ext cx="8808964" cy="2917236"/>
          </a:xfrm>
          <a:prstGeom prst="rect">
            <a:avLst/>
          </a:prstGeom>
        </p:spPr>
      </p:pic>
      <p:sp>
        <p:nvSpPr>
          <p:cNvPr id="2" name="Text Box 15">
            <a:extLst>
              <a:ext uri="{FF2B5EF4-FFF2-40B4-BE49-F238E27FC236}">
                <a16:creationId xmlns:a16="http://schemas.microsoft.com/office/drawing/2014/main" id="{1A375455-4C62-218E-1DE1-C63141762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2463" y="845154"/>
            <a:ext cx="5296061" cy="2090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Institute logo here (remove box and align with TKCP logo)</a:t>
            </a:r>
            <a:endParaRPr lang="en-US" altLang="en-US" sz="28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2AD1087D15D4597CF26DB60F28C09" ma:contentTypeVersion="20" ma:contentTypeDescription="Create a new document." ma:contentTypeScope="" ma:versionID="f4cc87e3294510fa9a82f242da9cc2ba">
  <xsd:schema xmlns:xsd="http://www.w3.org/2001/XMLSchema" xmlns:xs="http://www.w3.org/2001/XMLSchema" xmlns:p="http://schemas.microsoft.com/office/2006/metadata/properties" xmlns:ns2="4456f99b-7f1d-456e-8beb-522c764864d1" xmlns:ns3="447d573c-57e9-486c-bfcb-5a113152bb78" targetNamespace="http://schemas.microsoft.com/office/2006/metadata/properties" ma:root="true" ma:fieldsID="5c53e506eefb54626a0caf881d310f1d" ns2:_="" ns3:_="">
    <xsd:import namespace="4456f99b-7f1d-456e-8beb-522c764864d1"/>
    <xsd:import namespace="447d573c-57e9-486c-bfcb-5a113152bb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Location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6f99b-7f1d-456e-8beb-522c76486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fb1e150-0b38-4098-8011-f2f4d1e44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d573c-57e9-486c-bfcb-5a113152bb7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4c5c935-b7a4-467e-997b-9e2f61f35991}" ma:internalName="TaxCatchAll" ma:showField="CatchAllData" ma:web="447d573c-57e9-486c-bfcb-5a113152bb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7d573c-57e9-486c-bfcb-5a113152bb78" xsi:nil="true"/>
    <lcf76f155ced4ddcb4097134ff3c332f xmlns="4456f99b-7f1d-456e-8beb-522c764864d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D32C0FA-B49B-4CE8-B211-403E8DD8B4FB}"/>
</file>

<file path=customXml/itemProps2.xml><?xml version="1.0" encoding="utf-8"?>
<ds:datastoreItem xmlns:ds="http://schemas.openxmlformats.org/officeDocument/2006/customXml" ds:itemID="{481B0434-3C6E-4796-8138-25C940D5E5BD}"/>
</file>

<file path=customXml/itemProps3.xml><?xml version="1.0" encoding="utf-8"?>
<ds:datastoreItem xmlns:ds="http://schemas.openxmlformats.org/officeDocument/2006/customXml" ds:itemID="{3FE8E05B-9A8B-4FF8-AB37-39B887FE1B9C}"/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499</TotalTime>
  <Words>244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Sailec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Breeze</dc:creator>
  <cp:lastModifiedBy>Dan Talintyre</cp:lastModifiedBy>
  <cp:revision>16</cp:revision>
  <dcterms:created xsi:type="dcterms:W3CDTF">2023-01-23T22:28:14Z</dcterms:created>
  <dcterms:modified xsi:type="dcterms:W3CDTF">2025-06-24T04:33:23Z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0x0101004BF2AD1087D15D4597CF26DB60F28C09</vt:lpwstr>
  </property>
</Properties>
</file>