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handoutMasterIdLst>
    <p:handoutMasterId r:id="rId3"/>
  </p:handoutMasterIdLst>
  <p:sldIdLst>
    <p:sldId id="260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9E"/>
    <a:srgbClr val="6E5B98"/>
    <a:srgbClr val="03C2A0"/>
    <a:srgbClr val="88BF40"/>
    <a:srgbClr val="0099CE"/>
    <a:srgbClr val="E05542"/>
    <a:srgbClr val="695399"/>
    <a:srgbClr val="286A6A"/>
    <a:srgbClr val="242444"/>
    <a:srgbClr val="12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98664-7DF1-7144-A6F0-23BFC5DBA5B4}" v="39" dt="2025-06-24T23:26:10.523"/>
    <p1510:client id="{D2B00586-6E73-1247-863F-FBC41DB36665}" v="1" dt="2025-06-24T04:27:44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6327" autoAdjust="0"/>
  </p:normalViewPr>
  <p:slideViewPr>
    <p:cSldViewPr snapToGrid="0" snapToObjects="1">
      <p:cViewPr varScale="1">
        <p:scale>
          <a:sx n="20" d="100"/>
          <a:sy n="20" d="100"/>
        </p:scale>
        <p:origin x="2784" y="296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ye Assaly" userId="b4172f02-5d64-4d47-bb88-e0856c31f9c2" providerId="ADAL" clId="{CAC98664-7DF1-7144-A6F0-23BFC5DBA5B4}"/>
    <pc:docChg chg="undo custSel modSld modMainMaster">
      <pc:chgData name="Safiye Assaly" userId="b4172f02-5d64-4d47-bb88-e0856c31f9c2" providerId="ADAL" clId="{CAC98664-7DF1-7144-A6F0-23BFC5DBA5B4}" dt="2025-06-24T23:29:46.390" v="228" actId="1038"/>
      <pc:docMkLst>
        <pc:docMk/>
      </pc:docMkLst>
      <pc:sldChg chg="modSp mod">
        <pc:chgData name="Safiye Assaly" userId="b4172f02-5d64-4d47-bb88-e0856c31f9c2" providerId="ADAL" clId="{CAC98664-7DF1-7144-A6F0-23BFC5DBA5B4}" dt="2025-06-24T23:29:46.390" v="228" actId="1038"/>
        <pc:sldMkLst>
          <pc:docMk/>
          <pc:sldMk cId="0" sldId="260"/>
        </pc:sldMkLst>
        <pc:spChg chg="mod">
          <ac:chgData name="Safiye Assaly" userId="b4172f02-5d64-4d47-bb88-e0856c31f9c2" providerId="ADAL" clId="{CAC98664-7DF1-7144-A6F0-23BFC5DBA5B4}" dt="2025-06-24T23:24:08.245" v="133" actId="1076"/>
          <ac:spMkLst>
            <pc:docMk/>
            <pc:sldMk cId="0" sldId="260"/>
            <ac:spMk id="2" creationId="{1A375455-4C62-218E-1DE1-C63141762D5E}"/>
          </ac:spMkLst>
        </pc:spChg>
        <pc:spChg chg="mod">
          <ac:chgData name="Safiye Assaly" userId="b4172f02-5d64-4d47-bb88-e0856c31f9c2" providerId="ADAL" clId="{CAC98664-7DF1-7144-A6F0-23BFC5DBA5B4}" dt="2025-06-24T23:29:46.390" v="228" actId="1038"/>
          <ac:spMkLst>
            <pc:docMk/>
            <pc:sldMk cId="0" sldId="260"/>
            <ac:spMk id="7" creationId="{00000000-0000-0000-0000-000000000000}"/>
          </ac:spMkLst>
        </pc:spChg>
        <pc:spChg chg="mod">
          <ac:chgData name="Safiye Assaly" userId="b4172f02-5d64-4d47-bb88-e0856c31f9c2" providerId="ADAL" clId="{CAC98664-7DF1-7144-A6F0-23BFC5DBA5B4}" dt="2025-06-24T23:29:32.200" v="222" actId="1076"/>
          <ac:spMkLst>
            <pc:docMk/>
            <pc:sldMk cId="0" sldId="260"/>
            <ac:spMk id="38" creationId="{05FDDA6B-F6FF-CF81-472B-FB548266D3E0}"/>
          </ac:spMkLst>
        </pc:spChg>
        <pc:spChg chg="mod">
          <ac:chgData name="Safiye Assaly" userId="b4172f02-5d64-4d47-bb88-e0856c31f9c2" providerId="ADAL" clId="{CAC98664-7DF1-7144-A6F0-23BFC5DBA5B4}" dt="2025-06-24T23:29:32.200" v="222" actId="1076"/>
          <ac:spMkLst>
            <pc:docMk/>
            <pc:sldMk cId="0" sldId="260"/>
            <ac:spMk id="39" creationId="{1F45E186-982E-4A72-624C-F3FA0417DE92}"/>
          </ac:spMkLst>
        </pc:spChg>
        <pc:spChg chg="mod">
          <ac:chgData name="Safiye Assaly" userId="b4172f02-5d64-4d47-bb88-e0856c31f9c2" providerId="ADAL" clId="{CAC98664-7DF1-7144-A6F0-23BFC5DBA5B4}" dt="2025-06-24T23:29:29.107" v="221" actId="1076"/>
          <ac:spMkLst>
            <pc:docMk/>
            <pc:sldMk cId="0" sldId="260"/>
            <ac:spMk id="40" creationId="{6B2CC223-B3DD-5585-FDC8-2F08BEF64CA6}"/>
          </ac:spMkLst>
        </pc:spChg>
        <pc:spChg chg="mod">
          <ac:chgData name="Safiye Assaly" userId="b4172f02-5d64-4d47-bb88-e0856c31f9c2" providerId="ADAL" clId="{CAC98664-7DF1-7144-A6F0-23BFC5DBA5B4}" dt="2025-06-24T23:21:57.188" v="90" actId="1076"/>
          <ac:spMkLst>
            <pc:docMk/>
            <pc:sldMk cId="0" sldId="260"/>
            <ac:spMk id="43" creationId="{C9B84641-52E5-AB0E-A27A-EA0F7F04A97F}"/>
          </ac:spMkLst>
        </pc:spChg>
        <pc:spChg chg="mod">
          <ac:chgData name="Safiye Assaly" userId="b4172f02-5d64-4d47-bb88-e0856c31f9c2" providerId="ADAL" clId="{CAC98664-7DF1-7144-A6F0-23BFC5DBA5B4}" dt="2025-06-24T23:26:40.900" v="186" actId="20577"/>
          <ac:spMkLst>
            <pc:docMk/>
            <pc:sldMk cId="0" sldId="260"/>
            <ac:spMk id="47" creationId="{709E1E63-42DA-9581-8097-4EA197218A51}"/>
          </ac:spMkLst>
        </pc:spChg>
        <pc:spChg chg="mod">
          <ac:chgData name="Safiye Assaly" userId="b4172f02-5d64-4d47-bb88-e0856c31f9c2" providerId="ADAL" clId="{CAC98664-7DF1-7144-A6F0-23BFC5DBA5B4}" dt="2025-06-24T23:21:57.188" v="90" actId="1076"/>
          <ac:spMkLst>
            <pc:docMk/>
            <pc:sldMk cId="0" sldId="260"/>
            <ac:spMk id="49" creationId="{4FF1321B-B6DB-98D1-A5A9-7642FA34913B}"/>
          </ac:spMkLst>
        </pc:spChg>
        <pc:spChg chg="mod">
          <ac:chgData name="Safiye Assaly" userId="b4172f02-5d64-4d47-bb88-e0856c31f9c2" providerId="ADAL" clId="{CAC98664-7DF1-7144-A6F0-23BFC5DBA5B4}" dt="2025-06-24T23:21:57.188" v="90" actId="1076"/>
          <ac:spMkLst>
            <pc:docMk/>
            <pc:sldMk cId="0" sldId="260"/>
            <ac:spMk id="50" creationId="{98C58CDC-92B3-AD8E-6DD4-4D5FFA9F2BFF}"/>
          </ac:spMkLst>
        </pc:spChg>
        <pc:spChg chg="mod">
          <ac:chgData name="Safiye Assaly" userId="b4172f02-5d64-4d47-bb88-e0856c31f9c2" providerId="ADAL" clId="{CAC98664-7DF1-7144-A6F0-23BFC5DBA5B4}" dt="2025-06-24T23:29:29.107" v="221" actId="1076"/>
          <ac:spMkLst>
            <pc:docMk/>
            <pc:sldMk cId="0" sldId="260"/>
            <ac:spMk id="57" creationId="{AC40C973-41B8-A23B-D99D-E68A7E65861F}"/>
          </ac:spMkLst>
        </pc:spChg>
        <pc:graphicFrameChg chg="mod">
          <ac:chgData name="Safiye Assaly" userId="b4172f02-5d64-4d47-bb88-e0856c31f9c2" providerId="ADAL" clId="{CAC98664-7DF1-7144-A6F0-23BFC5DBA5B4}" dt="2025-06-24T23:29:29.107" v="221" actId="1076"/>
          <ac:graphicFrameMkLst>
            <pc:docMk/>
            <pc:sldMk cId="0" sldId="260"/>
            <ac:graphicFrameMk id="52" creationId="{4873DEEE-C8DB-6CFE-CD49-8007ABD8D99E}"/>
          </ac:graphicFrameMkLst>
        </pc:graphicFrameChg>
        <pc:graphicFrameChg chg="mod">
          <ac:chgData name="Safiye Assaly" userId="b4172f02-5d64-4d47-bb88-e0856c31f9c2" providerId="ADAL" clId="{CAC98664-7DF1-7144-A6F0-23BFC5DBA5B4}" dt="2025-06-24T23:29:29.107" v="221" actId="1076"/>
          <ac:graphicFrameMkLst>
            <pc:docMk/>
            <pc:sldMk cId="0" sldId="260"/>
            <ac:graphicFrameMk id="55" creationId="{6ADDA82A-71B2-97B6-57D9-B543893662F2}"/>
          </ac:graphicFrameMkLst>
        </pc:graphicFrameChg>
        <pc:graphicFrameChg chg="mod modGraphic">
          <ac:chgData name="Safiye Assaly" userId="b4172f02-5d64-4d47-bb88-e0856c31f9c2" providerId="ADAL" clId="{CAC98664-7DF1-7144-A6F0-23BFC5DBA5B4}" dt="2025-06-24T23:29:29.107" v="221" actId="1076"/>
          <ac:graphicFrameMkLst>
            <pc:docMk/>
            <pc:sldMk cId="0" sldId="260"/>
            <ac:graphicFrameMk id="58" creationId="{3D4068AB-07AC-BD3F-2347-36135950831A}"/>
          </ac:graphicFrameMkLst>
        </pc:graphicFrameChg>
        <pc:picChg chg="mod">
          <ac:chgData name="Safiye Assaly" userId="b4172f02-5d64-4d47-bb88-e0856c31f9c2" providerId="ADAL" clId="{CAC98664-7DF1-7144-A6F0-23BFC5DBA5B4}" dt="2025-06-24T23:29:34.598" v="224" actId="1076"/>
          <ac:picMkLst>
            <pc:docMk/>
            <pc:sldMk cId="0" sldId="260"/>
            <ac:picMk id="8" creationId="{CD2D5BD0-D05E-D0A9-6299-67B43BDC2202}"/>
          </ac:picMkLst>
        </pc:picChg>
      </pc:sldChg>
      <pc:sldMasterChg chg="modSp modSldLayout">
        <pc:chgData name="Safiye Assaly" userId="b4172f02-5d64-4d47-bb88-e0856c31f9c2" providerId="ADAL" clId="{CAC98664-7DF1-7144-A6F0-23BFC5DBA5B4}" dt="2025-06-24T23:18:05.071" v="12"/>
        <pc:sldMasterMkLst>
          <pc:docMk/>
          <pc:sldMasterMk cId="2997136821" sldId="2147483672"/>
        </pc:sldMasterMkLst>
        <pc:spChg chg="mod">
          <ac:chgData name="Safiye Assaly" userId="b4172f02-5d64-4d47-bb88-e0856c31f9c2" providerId="ADAL" clId="{CAC98664-7DF1-7144-A6F0-23BFC5DBA5B4}" dt="2025-06-24T23:18:05.071" v="12"/>
          <ac:spMkLst>
            <pc:docMk/>
            <pc:sldMasterMk cId="2997136821" sldId="2147483672"/>
            <ac:spMk id="2" creationId="{4A4D4936-E05C-A761-7467-B4D16A5D928A}"/>
          </ac:spMkLst>
        </pc:spChg>
        <pc:spChg chg="mod">
          <ac:chgData name="Safiye Assaly" userId="b4172f02-5d64-4d47-bb88-e0856c31f9c2" providerId="ADAL" clId="{CAC98664-7DF1-7144-A6F0-23BFC5DBA5B4}" dt="2025-06-24T23:18:05.071" v="12"/>
          <ac:spMkLst>
            <pc:docMk/>
            <pc:sldMasterMk cId="2997136821" sldId="2147483672"/>
            <ac:spMk id="3" creationId="{15C6D667-3895-6324-27EB-7DF6F641AB69}"/>
          </ac:spMkLst>
        </pc:spChg>
        <pc:spChg chg="mod">
          <ac:chgData name="Safiye Assaly" userId="b4172f02-5d64-4d47-bb88-e0856c31f9c2" providerId="ADAL" clId="{CAC98664-7DF1-7144-A6F0-23BFC5DBA5B4}" dt="2025-06-24T23:18:05.071" v="12"/>
          <ac:spMkLst>
            <pc:docMk/>
            <pc:sldMasterMk cId="2997136821" sldId="2147483672"/>
            <ac:spMk id="4" creationId="{99080D5E-8871-D5B0-18DD-80B4768E34D2}"/>
          </ac:spMkLst>
        </pc:spChg>
        <pc:spChg chg="mod">
          <ac:chgData name="Safiye Assaly" userId="b4172f02-5d64-4d47-bb88-e0856c31f9c2" providerId="ADAL" clId="{CAC98664-7DF1-7144-A6F0-23BFC5DBA5B4}" dt="2025-06-24T23:18:05.071" v="12"/>
          <ac:spMkLst>
            <pc:docMk/>
            <pc:sldMasterMk cId="2997136821" sldId="2147483672"/>
            <ac:spMk id="5" creationId="{D2B15204-D49F-1D89-DB9D-57A2B08630A0}"/>
          </ac:spMkLst>
        </pc:spChg>
        <pc:spChg chg="mod">
          <ac:chgData name="Safiye Assaly" userId="b4172f02-5d64-4d47-bb88-e0856c31f9c2" providerId="ADAL" clId="{CAC98664-7DF1-7144-A6F0-23BFC5DBA5B4}" dt="2025-06-24T23:18:05.071" v="12"/>
          <ac:spMkLst>
            <pc:docMk/>
            <pc:sldMasterMk cId="2997136821" sldId="2147483672"/>
            <ac:spMk id="6" creationId="{D0D9182C-5793-02AD-3F06-A33D85B1C67F}"/>
          </ac:spMkLst>
        </pc:sp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3362710653" sldId="2147483673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3362710653" sldId="2147483673"/>
              <ac:spMk id="2" creationId="{A4F2BD42-25E6-A20A-D04A-84A64D6964F6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3362710653" sldId="2147483673"/>
              <ac:spMk id="3" creationId="{271CE787-FE8B-00F2-9DBE-F6D9DDC86764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4000264802" sldId="2147483675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4000264802" sldId="2147483675"/>
              <ac:spMk id="2" creationId="{E457D7B5-2A4E-148E-DC9D-A075E83E350F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4000264802" sldId="2147483675"/>
              <ac:spMk id="3" creationId="{BF8F63D3-997E-6ADA-FF29-F54EE2780CB8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1036618985" sldId="2147483676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1036618985" sldId="2147483676"/>
              <ac:spMk id="3" creationId="{7C1F05D1-5424-1C6E-34A5-70232D1411D5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1036618985" sldId="2147483676"/>
              <ac:spMk id="4" creationId="{B564680C-4A80-2C38-1B1D-C13FC1F65FBB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2270489956" sldId="2147483677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270489956" sldId="2147483677"/>
              <ac:spMk id="2" creationId="{326B19E5-7A59-A905-EC42-044D4D36DFCA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270489956" sldId="2147483677"/>
              <ac:spMk id="3" creationId="{A0BE5EEF-EC6E-1C1A-B1A5-BF3DD452EC69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270489956" sldId="2147483677"/>
              <ac:spMk id="4" creationId="{869760B4-8BA1-D933-E52C-046ADDFC29C3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270489956" sldId="2147483677"/>
              <ac:spMk id="5" creationId="{441DE749-BBA0-DBA2-C319-7520D5624513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270489956" sldId="2147483677"/>
              <ac:spMk id="6" creationId="{E02233EA-D253-949F-B0AC-966D0793866C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2513345630" sldId="2147483680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513345630" sldId="2147483680"/>
              <ac:spMk id="2" creationId="{A183FF59-1185-C280-0F3C-FB1A49397077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513345630" sldId="2147483680"/>
              <ac:spMk id="3" creationId="{94E600D7-16A9-FD9E-03DD-B38402F9E3B6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2513345630" sldId="2147483680"/>
              <ac:spMk id="4" creationId="{D7FB08EF-EF8F-4F1D-B96F-368A3D521C26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1408740355" sldId="2147483681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1408740355" sldId="2147483681"/>
              <ac:spMk id="2" creationId="{BA633B17-2159-5C4F-FCAA-CAABCF6FA0F6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1408740355" sldId="2147483681"/>
              <ac:spMk id="3" creationId="{215B8F82-22A0-DE00-B0F8-513CB3D42EA2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1408740355" sldId="2147483681"/>
              <ac:spMk id="4" creationId="{46B7A793-2A47-9DD5-A4C3-AEA68B1BE89B}"/>
            </ac:spMkLst>
          </pc:spChg>
        </pc:sldLayoutChg>
        <pc:sldLayoutChg chg="modSp">
          <pc:chgData name="Safiye Assaly" userId="b4172f02-5d64-4d47-bb88-e0856c31f9c2" providerId="ADAL" clId="{CAC98664-7DF1-7144-A6F0-23BFC5DBA5B4}" dt="2025-06-24T23:18:05.071" v="12"/>
          <pc:sldLayoutMkLst>
            <pc:docMk/>
            <pc:sldMasterMk cId="2997136821" sldId="2147483672"/>
            <pc:sldLayoutMk cId="3730518282" sldId="2147483683"/>
          </pc:sldLayoutMkLst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3730518282" sldId="2147483683"/>
              <ac:spMk id="2" creationId="{DAF4EDA7-44A3-8E79-4126-89B8D6B0E307}"/>
            </ac:spMkLst>
          </pc:spChg>
          <pc:spChg chg="mod">
            <ac:chgData name="Safiye Assaly" userId="b4172f02-5d64-4d47-bb88-e0856c31f9c2" providerId="ADAL" clId="{CAC98664-7DF1-7144-A6F0-23BFC5DBA5B4}" dt="2025-06-24T23:18:05.071" v="12"/>
            <ac:spMkLst>
              <pc:docMk/>
              <pc:sldMasterMk cId="2997136821" sldId="2147483672"/>
              <pc:sldLayoutMk cId="3730518282" sldId="2147483683"/>
              <ac:spMk id="3" creationId="{757860FF-799F-F04F-9F52-FACACFF51955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ilec" pitchFamily="2" charset="77"/>
                <a:ea typeface="+mn-ea"/>
                <a:cs typeface="+mn-cs"/>
              </a:defRPr>
            </a:pPr>
            <a:r>
              <a:rPr lang="en-US" sz="2800" b="1" dirty="0">
                <a:solidFill>
                  <a:srgbClr val="242444"/>
                </a:solidFill>
                <a:latin typeface="Sailec" pitchFamily="2" charset="77"/>
              </a:rPr>
              <a:t>Full </a:t>
            </a:r>
            <a:r>
              <a:rPr lang="en-US" sz="2800" b="1" dirty="0" err="1">
                <a:solidFill>
                  <a:srgbClr val="242444"/>
                </a:solidFill>
                <a:latin typeface="Sailec" pitchFamily="2" charset="77"/>
              </a:rPr>
              <a:t>colour</a:t>
            </a:r>
            <a:endParaRPr lang="en-US" sz="2800" b="1" dirty="0">
              <a:solidFill>
                <a:srgbClr val="242444"/>
              </a:solidFill>
              <a:latin typeface="Sailec" pitchFamily="2" charset="77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242444"/>
            </a:solidFill>
          </c:spPr>
          <c:dPt>
            <c:idx val="0"/>
            <c:bubble3D val="0"/>
            <c:spPr>
              <a:solidFill>
                <a:srgbClr val="6E5B9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BD-D447-AF44-C8996994388F}"/>
              </c:ext>
            </c:extLst>
          </c:dPt>
          <c:dPt>
            <c:idx val="1"/>
            <c:bubble3D val="0"/>
            <c:spPr>
              <a:solidFill>
                <a:srgbClr val="00979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BD-D447-AF44-C8996994388F}"/>
              </c:ext>
            </c:extLst>
          </c:dPt>
          <c:dPt>
            <c:idx val="2"/>
            <c:bubble3D val="0"/>
            <c:spPr>
              <a:solidFill>
                <a:srgbClr val="0099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BD-D447-AF44-C8996994388F}"/>
              </c:ext>
            </c:extLst>
          </c:dPt>
          <c:dPt>
            <c:idx val="3"/>
            <c:bubble3D val="0"/>
            <c:spPr>
              <a:solidFill>
                <a:srgbClr val="88BF4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BD-D447-AF44-C8996994388F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BD-D447-AF44-C89969943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rgbClr val="242444"/>
                </a:solidFill>
              </a:rPr>
              <a:t>Monochromatic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00979E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56</c:v>
                </c:pt>
                <c:pt idx="1">
                  <c:v>23</c:v>
                </c:pt>
                <c:pt idx="2">
                  <c:v>69</c:v>
                </c:pt>
                <c:pt idx="3">
                  <c:v>28</c:v>
                </c:pt>
                <c:pt idx="4">
                  <c:v>12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0F-8A43-83F1-190569BBE3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2100</c:v>
                </c:pt>
              </c:strCache>
            </c:strRef>
          </c:tx>
          <c:spPr>
            <a:solidFill>
              <a:srgbClr val="0099CE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45</c:v>
                </c:pt>
                <c:pt idx="1">
                  <c:v>36</c:v>
                </c:pt>
                <c:pt idx="2">
                  <c:v>65</c:v>
                </c:pt>
                <c:pt idx="3">
                  <c:v>85</c:v>
                </c:pt>
                <c:pt idx="4">
                  <c:v>12</c:v>
                </c:pt>
                <c:pt idx="5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0F-8A43-83F1-190569BBE3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2150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44</c:v>
                </c:pt>
                <c:pt idx="1">
                  <c:v>35</c:v>
                </c:pt>
                <c:pt idx="2">
                  <c:v>26</c:v>
                </c:pt>
                <c:pt idx="3">
                  <c:v>96</c:v>
                </c:pt>
                <c:pt idx="4">
                  <c:v>24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F-8A43-83F1-190569BBE3E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2200</c:v>
                </c:pt>
              </c:strCache>
            </c:strRef>
          </c:tx>
          <c:spPr>
            <a:solidFill>
              <a:srgbClr val="88BF40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0F-8A43-83F1-190569BBE3E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2250</c:v>
                </c:pt>
              </c:strCache>
            </c:strRef>
          </c:tx>
          <c:spPr>
            <a:solidFill>
              <a:srgbClr val="6E5B98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Green </c:v>
                </c:pt>
                <c:pt idx="1">
                  <c:v>Red </c:v>
                </c:pt>
                <c:pt idx="2">
                  <c:v>Blue </c:v>
                </c:pt>
                <c:pt idx="3">
                  <c:v>Pink </c:v>
                </c:pt>
                <c:pt idx="4">
                  <c:v>Azul</c:v>
                </c:pt>
                <c:pt idx="5">
                  <c:v>Magenta 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56</c:v>
                </c:pt>
                <c:pt idx="1">
                  <c:v>52</c:v>
                </c:pt>
                <c:pt idx="2">
                  <c:v>56</c:v>
                </c:pt>
                <c:pt idx="3">
                  <c:v>52</c:v>
                </c:pt>
                <c:pt idx="4">
                  <c:v>56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0F-8A43-83F1-190569BBE3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7705903"/>
        <c:axId val="597693423"/>
      </c:barChart>
      <c:catAx>
        <c:axId val="5977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Sailec" pitchFamily="2" charset="77"/>
                <a:ea typeface="+mn-ea"/>
                <a:cs typeface="+mn-cs"/>
              </a:defRPr>
            </a:pPr>
            <a:endParaRPr lang="en-US"/>
          </a:p>
        </c:txPr>
        <c:crossAx val="597693423"/>
        <c:crosses val="autoZero"/>
        <c:auto val="1"/>
        <c:lblAlgn val="ctr"/>
        <c:lblOffset val="100"/>
        <c:noMultiLvlLbl val="0"/>
      </c:catAx>
      <c:valAx>
        <c:axId val="597693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Sailec" pitchFamily="2" charset="77"/>
                <a:ea typeface="+mn-ea"/>
                <a:cs typeface="+mn-cs"/>
              </a:defRPr>
            </a:pPr>
            <a:endParaRPr lang="en-US"/>
          </a:p>
        </c:txPr>
        <c:crossAx val="597705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Sailec" pitchFamily="2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30F93BE-767E-7A4A-8789-F543653EEC61}" type="datetimeFigureOut">
              <a:rPr lang="en-US"/>
              <a:pPr/>
              <a:t>6/25/25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208588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C1A96051-BD5D-F648-BF5E-9036DC7231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50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802C-C97D-384A-98C4-886D0B6A6F0B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C4F6-BE19-6B42-9B75-9D41D8A8B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53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A2D9-906F-3D46-B153-4839EAAAD95C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083BC-FC56-7148-86ED-BA9F6B99BD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1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77C3-C0EE-AA48-A44C-1C0F9956B307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A9FB6-DE1D-FE48-B161-6C913001F0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9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24DD2-0F61-FA4A-A9D4-0B6BFB346448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CCE52-1A62-8D4E-B729-996AEF36941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4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01A2-548F-F044-A659-9D8A3641DBE0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0123D-CE5C-844D-A88C-4EE398C8A6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1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2C844-86B6-5C49-928A-486E2019E086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345E2-C6D7-8F48-BA9E-A56D52DA14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4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70CCE-2A0E-0646-8180-EDB8F0558976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13E-0B6B-274C-BDEE-D3CFF67500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71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DCDC8-92A3-7D4C-9CB4-8C16FD22AA7E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D8F8A-0ED1-6849-9BE4-97CE0DC207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85D7-AC00-A543-901C-0DD4460FC900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9BD8-56E2-5C41-B990-E5665E24C6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4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0036-719F-B240-A648-D650FC616985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A3B28-F20D-5B48-B2EE-94C73E7D94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1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86665-1DE4-7841-89F5-2517F7649619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FC27-CF01-8541-979C-469321BFC4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7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D5F2E-641E-C043-A362-3BD177E06605}" type="datetimeFigureOut">
              <a:rPr lang="en-US" smtClean="0"/>
              <a:pPr/>
              <a:t>6/25/25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3839B3-8845-3D4E-95EA-6029336C4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45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/>
        </p:nvSpPr>
        <p:spPr>
          <a:xfrm>
            <a:off x="585696" y="4903275"/>
            <a:ext cx="22193433" cy="4967219"/>
          </a:xfrm>
          <a:prstGeom prst="rect">
            <a:avLst/>
          </a:prstGeom>
        </p:spPr>
        <p:txBody>
          <a:bodyPr lIns="687360" tIns="151033" rIns="302066" bIns="151033" anchor="ctr">
            <a:prstTxWarp prst="textNoShape">
              <a:avLst/>
            </a:prstTxWarp>
            <a:normAutofit/>
          </a:bodyPr>
          <a:lstStyle/>
          <a:p>
            <a:pPr defTabSz="1475210">
              <a:defRPr/>
            </a:pPr>
            <a:r>
              <a:rPr lang="en-US" sz="9600" b="1" dirty="0">
                <a:solidFill>
                  <a:srgbClr val="6E5B98"/>
                </a:solidFill>
                <a:latin typeface="Sailec" pitchFamily="2" charset="77"/>
                <a:cs typeface="Arial"/>
              </a:rPr>
              <a:t>Poster title</a:t>
            </a:r>
          </a:p>
          <a:p>
            <a:r>
              <a:rPr lang="en-US" sz="6000" dirty="0">
                <a:latin typeface="Sailec" pitchFamily="2" charset="77"/>
                <a:cs typeface="Arial"/>
              </a:rPr>
              <a:t>Full name, department</a:t>
            </a:r>
            <a:endParaRPr lang="en-AU" sz="6000" dirty="0">
              <a:latin typeface="Sailec" pitchFamily="2" charset="77"/>
              <a:cs typeface="Arial"/>
            </a:endParaRPr>
          </a:p>
        </p:txBody>
      </p:sp>
      <p:sp>
        <p:nvSpPr>
          <p:cNvPr id="38" name="Text Box 7">
            <a:extLst>
              <a:ext uri="{FF2B5EF4-FFF2-40B4-BE49-F238E27FC236}">
                <a16:creationId xmlns:a16="http://schemas.microsoft.com/office/drawing/2014/main" id="{05FDDA6B-F6FF-CF81-472B-FB548266D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1095" y="9827184"/>
            <a:ext cx="17199235" cy="416171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INTRODUCTION</a:t>
            </a:r>
            <a:endParaRPr lang="en-US" altLang="ja-JP" sz="3600" dirty="0">
              <a:solidFill>
                <a:srgbClr val="6E5B98"/>
              </a:solidFill>
              <a:latin typeface="Sailec" pitchFamily="2" charset="77"/>
              <a:ea typeface="Verdana" panose="020B0604030504040204" pitchFamily="34" charset="0"/>
              <a:cs typeface="Vani" panose="020B0502040204020203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b="1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Project at a glance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Add introduction text. 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Try to keep some white space.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Vani" panose="020B0502040204020203" pitchFamily="18" charset="0"/>
              </a:rPr>
              <a:t>Where possible, keep font sizes and style consistent. </a:t>
            </a:r>
          </a:p>
        </p:txBody>
      </p:sp>
      <p:sp>
        <p:nvSpPr>
          <p:cNvPr id="39" name="Text Box 11">
            <a:extLst>
              <a:ext uri="{FF2B5EF4-FFF2-40B4-BE49-F238E27FC236}">
                <a16:creationId xmlns:a16="http://schemas.microsoft.com/office/drawing/2014/main" id="{1F45E186-982E-4A72-624C-F3FA0417D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5200" y="9827184"/>
            <a:ext cx="10476533" cy="416171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OUR APPROACH</a:t>
            </a:r>
          </a:p>
          <a:p>
            <a:pPr eaLnBrk="1" hangingPunct="1">
              <a:spcAft>
                <a:spcPts val="1000"/>
              </a:spcAft>
            </a:pPr>
            <a:r>
              <a:rPr lang="en-US" altLang="ja-JP" sz="3600" b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Materials and methods</a:t>
            </a:r>
          </a:p>
          <a:p>
            <a:pPr eaLnBrk="1" hangingPunct="1"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text. Keep in short at a few sentences only.</a:t>
            </a:r>
          </a:p>
          <a:p>
            <a:pPr eaLnBrk="1" hangingPunct="1"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Try to keep some white space.</a:t>
            </a:r>
          </a:p>
        </p:txBody>
      </p:sp>
      <p:sp>
        <p:nvSpPr>
          <p:cNvPr id="40" name="Text Box 12">
            <a:extLst>
              <a:ext uri="{FF2B5EF4-FFF2-40B4-BE49-F238E27FC236}">
                <a16:creationId xmlns:a16="http://schemas.microsoft.com/office/drawing/2014/main" id="{6B2CC223-B3DD-5585-FDC8-2F08BEF64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5" y="14405698"/>
            <a:ext cx="27904068" cy="17405893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RESULTS</a:t>
            </a:r>
          </a:p>
          <a:p>
            <a:pPr eaLnBrk="1" hangingPunct="1">
              <a:spcBef>
                <a:spcPts val="500"/>
              </a:spcBef>
              <a:spcAft>
                <a:spcPts val="1000"/>
              </a:spcAft>
            </a:pPr>
            <a:r>
              <a:rPr lang="en-US" altLang="ja-JP" sz="3600" b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Progress, outputs and roadblocks</a:t>
            </a:r>
          </a:p>
          <a:p>
            <a:pPr eaLnBrk="1" hangingPunct="1">
              <a:spcBef>
                <a:spcPts val="5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images, charts or maps. Keep it very simple with lots of white space surrounding your graphics. </a:t>
            </a: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User note: When adding in a chart, use the default chart style ‘Style 1’ using the </a:t>
            </a:r>
            <a:r>
              <a:rPr lang="en-US" altLang="en-US" sz="3600" dirty="0" err="1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 in this PPT, in either full </a:t>
            </a:r>
            <a:r>
              <a:rPr lang="en-US" altLang="en-US" sz="3600" dirty="0" err="1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colour</a:t>
            </a: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, or go to ‘Change </a:t>
            </a:r>
            <a:r>
              <a:rPr lang="en-US" altLang="en-US" sz="3600" dirty="0" err="1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colours</a:t>
            </a: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’ (to the left of the graph styles) and choose Monochromatic.</a:t>
            </a: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28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endParaRPr lang="en-US" altLang="en-US" sz="1400" i="1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5">
            <a:extLst>
              <a:ext uri="{FF2B5EF4-FFF2-40B4-BE49-F238E27FC236}">
                <a16:creationId xmlns:a16="http://schemas.microsoft.com/office/drawing/2014/main" id="{C9B84641-52E5-AB0E-A27A-EA0F7F04A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5" y="32028020"/>
            <a:ext cx="13819941" cy="4161714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LITERATURE CITED</a:t>
            </a:r>
          </a:p>
          <a:p>
            <a:pPr marL="0" indent="0" eaLnBrk="1" hangingPunct="1">
              <a:spcAft>
                <a:spcPts val="1000"/>
              </a:spcAft>
            </a:pP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author, date. Article title. </a:t>
            </a:r>
            <a:r>
              <a:rPr lang="en-US" altLang="en-US" sz="3600" i="1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Publication</a:t>
            </a:r>
            <a:r>
              <a:rPr lang="en-US" altLang="en-US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7" name="Text Box 7">
            <a:extLst>
              <a:ext uri="{FF2B5EF4-FFF2-40B4-BE49-F238E27FC236}">
                <a16:creationId xmlns:a16="http://schemas.microsoft.com/office/drawing/2014/main" id="{709E1E63-42DA-9581-8097-4EA197218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1792" y="36406163"/>
            <a:ext cx="13819941" cy="4967219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CONCLUSIONS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introduction text. </a:t>
            </a:r>
            <a:b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Keep in short at a few sentences only.</a:t>
            </a:r>
          </a:p>
          <a:p>
            <a:pPr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Try to keep some white space.</a:t>
            </a:r>
          </a:p>
        </p:txBody>
      </p:sp>
      <p:sp>
        <p:nvSpPr>
          <p:cNvPr id="49" name="Text Box 15">
            <a:extLst>
              <a:ext uri="{FF2B5EF4-FFF2-40B4-BE49-F238E27FC236}">
                <a16:creationId xmlns:a16="http://schemas.microsoft.com/office/drawing/2014/main" id="{4FF1321B-B6DB-98D1-A5A9-7642FA34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01792" y="31977092"/>
            <a:ext cx="13819941" cy="426357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50000"/>
              </a:spcBef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ACKNOWLEDGMENTS</a:t>
            </a:r>
          </a:p>
          <a:p>
            <a:pPr marL="0" indent="0" eaLnBrk="1" hangingPunct="1">
              <a:spcAft>
                <a:spcPts val="1000"/>
              </a:spcAft>
            </a:pPr>
            <a:r>
              <a:rPr lang="en-US" altLang="ja-JP" sz="3600" dirty="0"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short acknowledgment text. </a:t>
            </a:r>
          </a:p>
        </p:txBody>
      </p:sp>
      <p:sp>
        <p:nvSpPr>
          <p:cNvPr id="50" name="Text Box 15">
            <a:extLst>
              <a:ext uri="{FF2B5EF4-FFF2-40B4-BE49-F238E27FC236}">
                <a16:creationId xmlns:a16="http://schemas.microsoft.com/office/drawing/2014/main" id="{98C58CDC-92B3-AD8E-6DD4-4D5FFA9F2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7664" y="36406163"/>
            <a:ext cx="13819942" cy="496722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algn="just" eaLnBrk="1" hangingPunct="1">
              <a:spcAft>
                <a:spcPts val="1000"/>
              </a:spcAft>
            </a:pPr>
            <a:r>
              <a:rPr lang="en-US" altLang="en-US" sz="3600" b="1" dirty="0">
                <a:solidFill>
                  <a:srgbClr val="6E5B98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FURTHER INFORMATION</a:t>
            </a:r>
          </a:p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en-US" sz="3600" dirty="0">
                <a:solidFill>
                  <a:srgbClr val="000000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Add contact details.</a:t>
            </a:r>
            <a:endParaRPr lang="en-US" altLang="en-US" sz="36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endParaRPr lang="en-US" altLang="en-US" sz="36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2" name="Content Placeholder 4">
            <a:extLst>
              <a:ext uri="{FF2B5EF4-FFF2-40B4-BE49-F238E27FC236}">
                <a16:creationId xmlns:a16="http://schemas.microsoft.com/office/drawing/2014/main" id="{4873DEEE-C8DB-6CFE-CD49-8007ABD8D9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601386"/>
              </p:ext>
            </p:extLst>
          </p:nvPr>
        </p:nvGraphicFramePr>
        <p:xfrm>
          <a:off x="1317664" y="18401805"/>
          <a:ext cx="8667252" cy="755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5" name="Content Placeholder 5">
            <a:extLst>
              <a:ext uri="{FF2B5EF4-FFF2-40B4-BE49-F238E27FC236}">
                <a16:creationId xmlns:a16="http://schemas.microsoft.com/office/drawing/2014/main" id="{6ADDA82A-71B2-97B6-57D9-B543893662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057473"/>
              </p:ext>
            </p:extLst>
          </p:nvPr>
        </p:nvGraphicFramePr>
        <p:xfrm>
          <a:off x="10571928" y="18626238"/>
          <a:ext cx="16792625" cy="7334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" name="object 7">
            <a:extLst>
              <a:ext uri="{FF2B5EF4-FFF2-40B4-BE49-F238E27FC236}">
                <a16:creationId xmlns:a16="http://schemas.microsoft.com/office/drawing/2014/main" id="{AC40C973-41B8-A23B-D99D-E68A7E65861F}"/>
              </a:ext>
            </a:extLst>
          </p:cNvPr>
          <p:cNvSpPr txBox="1"/>
          <p:nvPr/>
        </p:nvSpPr>
        <p:spPr>
          <a:xfrm>
            <a:off x="21747629" y="27142477"/>
            <a:ext cx="5616924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1" marR="67313">
              <a:spcBef>
                <a:spcPts val="100"/>
              </a:spcBef>
            </a:pP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Large</a:t>
            </a:r>
            <a:r>
              <a:rPr sz="4800" spc="-2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quote</a:t>
            </a:r>
            <a:r>
              <a:rPr sz="48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or</a:t>
            </a:r>
            <a:r>
              <a:rPr sz="48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key</a:t>
            </a:r>
            <a:r>
              <a:rPr sz="48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spc="-1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finding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could</a:t>
            </a:r>
            <a:r>
              <a:rPr sz="48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go</a:t>
            </a:r>
            <a:r>
              <a:rPr sz="4800" spc="-1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r>
              <a:rPr sz="4800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here.</a:t>
            </a:r>
            <a:r>
              <a:rPr sz="4800" spc="-15" dirty="0">
                <a:solidFill>
                  <a:srgbClr val="00979E"/>
                </a:solidFill>
                <a:latin typeface="Sailec" pitchFamily="2" charset="77"/>
                <a:ea typeface="Verdana" panose="020B0604030504040204" pitchFamily="34" charset="0"/>
                <a:cs typeface="Times New Roman"/>
              </a:rPr>
              <a:t> </a:t>
            </a:r>
            <a:endParaRPr sz="4800" dirty="0">
              <a:solidFill>
                <a:srgbClr val="00979E"/>
              </a:solidFill>
              <a:latin typeface="Sailec" pitchFamily="2" charset="77"/>
              <a:ea typeface="Verdana" panose="020B0604030504040204" pitchFamily="34" charset="0"/>
              <a:cs typeface="Times New Roman"/>
            </a:endParaRPr>
          </a:p>
        </p:txBody>
      </p:sp>
      <p:graphicFrame>
        <p:nvGraphicFramePr>
          <p:cNvPr id="58" name="Table 28">
            <a:extLst>
              <a:ext uri="{FF2B5EF4-FFF2-40B4-BE49-F238E27FC236}">
                <a16:creationId xmlns:a16="http://schemas.microsoft.com/office/drawing/2014/main" id="{3D4068AB-07AC-BD3F-2347-3613595083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96296"/>
              </p:ext>
            </p:extLst>
          </p:nvPr>
        </p:nvGraphicFramePr>
        <p:xfrm>
          <a:off x="2115226" y="27418540"/>
          <a:ext cx="18696518" cy="3770824"/>
        </p:xfrm>
        <a:graphic>
          <a:graphicData uri="http://schemas.openxmlformats.org/drawingml/2006/table">
            <a:tbl>
              <a:tblPr firstRow="1">
                <a:tableStyleId>{69012ECD-51FC-41F1-AA8D-1B2483CD663E}</a:tableStyleId>
              </a:tblPr>
              <a:tblGrid>
                <a:gridCol w="2707863">
                  <a:extLst>
                    <a:ext uri="{9D8B030D-6E8A-4147-A177-3AD203B41FA5}">
                      <a16:colId xmlns:a16="http://schemas.microsoft.com/office/drawing/2014/main" val="1430716098"/>
                    </a:ext>
                  </a:extLst>
                </a:gridCol>
                <a:gridCol w="3197731">
                  <a:extLst>
                    <a:ext uri="{9D8B030D-6E8A-4147-A177-3AD203B41FA5}">
                      <a16:colId xmlns:a16="http://schemas.microsoft.com/office/drawing/2014/main" val="2331035316"/>
                    </a:ext>
                  </a:extLst>
                </a:gridCol>
                <a:gridCol w="3197731">
                  <a:extLst>
                    <a:ext uri="{9D8B030D-6E8A-4147-A177-3AD203B41FA5}">
                      <a16:colId xmlns:a16="http://schemas.microsoft.com/office/drawing/2014/main" val="2764566513"/>
                    </a:ext>
                  </a:extLst>
                </a:gridCol>
                <a:gridCol w="3197731">
                  <a:extLst>
                    <a:ext uri="{9D8B030D-6E8A-4147-A177-3AD203B41FA5}">
                      <a16:colId xmlns:a16="http://schemas.microsoft.com/office/drawing/2014/main" val="1702692450"/>
                    </a:ext>
                  </a:extLst>
                </a:gridCol>
                <a:gridCol w="3197731">
                  <a:extLst>
                    <a:ext uri="{9D8B030D-6E8A-4147-A177-3AD203B41FA5}">
                      <a16:colId xmlns:a16="http://schemas.microsoft.com/office/drawing/2014/main" val="3812466277"/>
                    </a:ext>
                  </a:extLst>
                </a:gridCol>
                <a:gridCol w="3197731">
                  <a:extLst>
                    <a:ext uri="{9D8B030D-6E8A-4147-A177-3AD203B41FA5}">
                      <a16:colId xmlns:a16="http://schemas.microsoft.com/office/drawing/2014/main" val="4021908731"/>
                    </a:ext>
                  </a:extLst>
                </a:gridCol>
              </a:tblGrid>
              <a:tr h="8165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Facebook</a:t>
                      </a:r>
                    </a:p>
                  </a:txBody>
                  <a:tcPr marL="337272" marR="337272" marT="168637" marB="168637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Twitter</a:t>
                      </a:r>
                    </a:p>
                  </a:txBody>
                  <a:tcPr marL="337272" marR="337272" marT="168637" marB="16863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Pinterest</a:t>
                      </a:r>
                    </a:p>
                  </a:txBody>
                  <a:tcPr marL="337272" marR="337272" marT="168637" marB="16863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YouTube</a:t>
                      </a:r>
                    </a:p>
                  </a:txBody>
                  <a:tcPr marL="337272" marR="337272" marT="168637" marB="16863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LinkedIn</a:t>
                      </a:r>
                    </a:p>
                  </a:txBody>
                  <a:tcPr marL="337272" marR="337272" marT="168637" marB="168637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79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Outcome</a:t>
                      </a:r>
                    </a:p>
                  </a:txBody>
                  <a:tcPr marL="337272" marR="337272" marT="168637" marB="168637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B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545146"/>
                  </a:ext>
                </a:extLst>
              </a:tr>
              <a:tr h="81653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Date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2739702"/>
                  </a:ext>
                </a:extLst>
              </a:tr>
              <a:tr h="1321225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No. views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No. views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chemeClr val="tx1"/>
                        </a:solidFill>
                      </a:endParaRP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3761132"/>
                  </a:ext>
                </a:extLst>
              </a:tr>
              <a:tr h="816533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 here</a:t>
                      </a: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37272" marR="337272" marT="168637" marB="1686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2576090"/>
                  </a:ext>
                </a:extLst>
              </a:tr>
            </a:tbl>
          </a:graphicData>
        </a:graphic>
      </p:graphicFrame>
      <p:pic>
        <p:nvPicPr>
          <p:cNvPr id="8" name="Picture 7" descr="A black text on a white background&#10;&#10;AI-generated content may be incorrect.">
            <a:extLst>
              <a:ext uri="{FF2B5EF4-FFF2-40B4-BE49-F238E27FC236}">
                <a16:creationId xmlns:a16="http://schemas.microsoft.com/office/drawing/2014/main" id="{CD2D5BD0-D05E-D0A9-6299-67B43BDC2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44402" y="729232"/>
            <a:ext cx="16830811" cy="5573805"/>
          </a:xfrm>
          <a:prstGeom prst="rect">
            <a:avLst/>
          </a:prstGeom>
        </p:spPr>
      </p:pic>
      <p:sp>
        <p:nvSpPr>
          <p:cNvPr id="2" name="Text Box 15">
            <a:extLst>
              <a:ext uri="{FF2B5EF4-FFF2-40B4-BE49-F238E27FC236}">
                <a16:creationId xmlns:a16="http://schemas.microsoft.com/office/drawing/2014/main" id="{1A375455-4C62-218E-1DE1-C63141762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690" y="2186441"/>
            <a:ext cx="7636982" cy="3067988"/>
          </a:xfrm>
          <a:prstGeom prst="rect">
            <a:avLst/>
          </a:prstGeom>
          <a:solidFill>
            <a:schemeClr val="bg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lIns="720000" tIns="360000" rIns="360000" bIns="360000"/>
          <a:lstStyle>
            <a:lvl1pPr marL="500063" indent="-500063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itchFamily="2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>
              <a:spcBef>
                <a:spcPct val="10000"/>
              </a:spcBef>
              <a:spcAft>
                <a:spcPts val="1000"/>
              </a:spcAft>
            </a:pPr>
            <a:r>
              <a:rPr lang="en-US" altLang="en-US" sz="4400" dirty="0">
                <a:solidFill>
                  <a:srgbClr val="000000"/>
                </a:solidFill>
                <a:latin typeface="Sailec" pitchFamily="2" charset="77"/>
                <a:ea typeface="Verdana" panose="020B0604030504040204" pitchFamily="34" charset="0"/>
                <a:cs typeface="Arial" panose="020B0604020202020204" pitchFamily="34" charset="0"/>
              </a:rPr>
              <a:t>Institute logo here (remove box and align with TKCP logo)</a:t>
            </a:r>
            <a:endParaRPr lang="en-US" altLang="en-US" sz="4400" dirty="0">
              <a:latin typeface="Sailec" pitchFamily="2" charset="77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2AD1087D15D4597CF26DB60F28C09" ma:contentTypeVersion="20" ma:contentTypeDescription="Create a new document." ma:contentTypeScope="" ma:versionID="f4cc87e3294510fa9a82f242da9cc2ba">
  <xsd:schema xmlns:xsd="http://www.w3.org/2001/XMLSchema" xmlns:xs="http://www.w3.org/2001/XMLSchema" xmlns:p="http://schemas.microsoft.com/office/2006/metadata/properties" xmlns:ns2="4456f99b-7f1d-456e-8beb-522c764864d1" xmlns:ns3="447d573c-57e9-486c-bfcb-5a113152bb78" targetNamespace="http://schemas.microsoft.com/office/2006/metadata/properties" ma:root="true" ma:fieldsID="5c53e506eefb54626a0caf881d310f1d" ns2:_="" ns3:_="">
    <xsd:import namespace="4456f99b-7f1d-456e-8beb-522c764864d1"/>
    <xsd:import namespace="447d573c-57e9-486c-bfcb-5a113152bb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Location" minOccurs="0"/>
                <xsd:element ref="ns2:lcf76f155ced4ddcb4097134ff3c332f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6f99b-7f1d-456e-8beb-522c76486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fb1e150-0b38-4098-8011-f2f4d1e444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7d573c-57e9-486c-bfcb-5a113152bb7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4c5c935-b7a4-467e-997b-9e2f61f35991}" ma:internalName="TaxCatchAll" ma:showField="CatchAllData" ma:web="447d573c-57e9-486c-bfcb-5a113152bb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7d573c-57e9-486c-bfcb-5a113152bb78" xsi:nil="true"/>
    <lcf76f155ced4ddcb4097134ff3c332f xmlns="4456f99b-7f1d-456e-8beb-522c764864d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C02A198-5FA6-4491-899D-31980A960D8D}"/>
</file>

<file path=customXml/itemProps2.xml><?xml version="1.0" encoding="utf-8"?>
<ds:datastoreItem xmlns:ds="http://schemas.openxmlformats.org/officeDocument/2006/customXml" ds:itemID="{86071C6D-ABF6-49FB-933C-2300D8005BBF}"/>
</file>

<file path=customXml/itemProps3.xml><?xml version="1.0" encoding="utf-8"?>
<ds:datastoreItem xmlns:ds="http://schemas.openxmlformats.org/officeDocument/2006/customXml" ds:itemID="{27196A82-1941-41FA-9FFB-98D21EC9A5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</TotalTime>
  <Words>247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Sailec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Breeze</dc:creator>
  <cp:lastModifiedBy>Safiye Assaly</cp:lastModifiedBy>
  <cp:revision>16</cp:revision>
  <dcterms:created xsi:type="dcterms:W3CDTF">2023-01-23T22:28:14Z</dcterms:created>
  <dcterms:modified xsi:type="dcterms:W3CDTF">2025-06-24T23:30:20Z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0x0101004BF2AD1087D15D4597CF26DB60F28C09</vt:lpwstr>
  </property>
</Properties>
</file>